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6" r:id="rId2"/>
    <p:sldId id="261" r:id="rId3"/>
    <p:sldId id="258" r:id="rId4"/>
    <p:sldId id="259" r:id="rId5"/>
    <p:sldId id="262" r:id="rId6"/>
    <p:sldId id="270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3"/>
    <p:restoredTop sz="94671"/>
  </p:normalViewPr>
  <p:slideViewPr>
    <p:cSldViewPr snapToGrid="0" snapToObjects="1">
      <p:cViewPr varScale="1">
        <p:scale>
          <a:sx n="91" d="100"/>
          <a:sy n="91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6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66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880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88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162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963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704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4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97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2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7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5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28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0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31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8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Blind Spot Detector</a:t>
            </a:r>
            <a:br>
              <a:rPr lang="en-US" dirty="0" smtClean="0"/>
            </a:br>
            <a:r>
              <a:rPr lang="en-US" sz="1600" dirty="0" smtClean="0"/>
              <a:t>Featuring the 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by:</a:t>
            </a:r>
          </a:p>
          <a:p>
            <a:pPr>
              <a:lnSpc>
                <a:spcPct val="60000"/>
              </a:lnSpc>
            </a:pPr>
            <a:r>
              <a:rPr lang="en-US" b="1" dirty="0" smtClean="0"/>
              <a:t>Josh Vetter &amp; Marco </a:t>
            </a:r>
            <a:r>
              <a:rPr lang="en-US" b="1" dirty="0" err="1" smtClean="0"/>
              <a:t>Payan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081340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776" y="2513274"/>
            <a:ext cx="2842818" cy="3790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1" y="2513274"/>
            <a:ext cx="2829720" cy="3772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5028" y="3545058"/>
            <a:ext cx="309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Used a window/door foam spray to glue all the pieces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Product/Demo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0" b="22871"/>
          <a:stretch/>
        </p:blipFill>
        <p:spPr>
          <a:xfrm>
            <a:off x="1295402" y="2514338"/>
            <a:ext cx="3809841" cy="3660754"/>
          </a:xfrm>
          <a:prstGeom prst="rect">
            <a:avLst/>
          </a:prstGeom>
        </p:spPr>
      </p:pic>
      <p:pic>
        <p:nvPicPr>
          <p:cNvPr id="7" name="video-14804014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5354" y="2940148"/>
            <a:ext cx="5188726" cy="28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9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4062" y="605481"/>
            <a:ext cx="10869138" cy="572117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Problem: </a:t>
            </a:r>
          </a:p>
          <a:p>
            <a:pPr>
              <a:buFont typeface="Wingdings" charset="2"/>
              <a:buChar char="§"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3200" b="1" dirty="0" smtClean="0"/>
              <a:t>Objective: </a:t>
            </a:r>
          </a:p>
          <a:p>
            <a:pPr marL="0" indent="0">
              <a:buNone/>
            </a:pPr>
            <a:r>
              <a:rPr lang="en-US" sz="3200" b="1" dirty="0"/>
              <a:t>	</a:t>
            </a:r>
            <a:r>
              <a:rPr lang="en-US" sz="3200" b="1" dirty="0" smtClean="0"/>
              <a:t>			</a:t>
            </a:r>
            <a:r>
              <a:rPr lang="en-US" dirty="0" smtClean="0"/>
              <a:t>To provide significant safety upgrade to vehicles with blind spot issues</a:t>
            </a:r>
          </a:p>
          <a:p>
            <a:pPr marL="0" indent="0">
              <a:buNone/>
            </a:pPr>
            <a:r>
              <a:rPr lang="en-US" sz="3200" b="1" dirty="0" smtClean="0"/>
              <a:t>Solution: </a:t>
            </a:r>
          </a:p>
          <a:p>
            <a:pPr marL="0" indent="0">
              <a:buNone/>
            </a:pPr>
            <a:r>
              <a:rPr lang="en-US" sz="3200" b="1" dirty="0"/>
              <a:t>	</a:t>
            </a:r>
            <a:r>
              <a:rPr lang="en-US" sz="3200" b="1" dirty="0" smtClean="0"/>
              <a:t>			</a:t>
            </a:r>
            <a:r>
              <a:rPr lang="en-US" dirty="0" smtClean="0"/>
              <a:t>Motion Detector + Two Way Mirror + Monitor + Raspberry Pi </a:t>
            </a:r>
            <a:endParaRPr lang="en-US" sz="3200" b="1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89" y="605481"/>
            <a:ext cx="3165046" cy="2561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6411" y="1366286"/>
            <a:ext cx="4782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year there are approximately 840,000 side to side blind spot collisions with around 300 deaths occurring from these accidents in the United States of America (</a:t>
            </a:r>
            <a:r>
              <a:rPr lang="en-US" dirty="0" err="1"/>
              <a:t>accidentMI.com</a:t>
            </a:r>
            <a:r>
              <a:rPr lang="en-US" dirty="0"/>
              <a:t>).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531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Create Proposal </a:t>
            </a:r>
            <a:r>
              <a:rPr lang="en-US" b="1" dirty="0" smtClean="0"/>
              <a:t>– September 30th</a:t>
            </a:r>
            <a:endParaRPr lang="en-US" dirty="0"/>
          </a:p>
          <a:p>
            <a:pPr lvl="0"/>
            <a:r>
              <a:rPr lang="en-US" b="1" dirty="0"/>
              <a:t>Gather/Order </a:t>
            </a:r>
            <a:r>
              <a:rPr lang="en-US" b="1" dirty="0" smtClean="0"/>
              <a:t>Supplies - November 1st</a:t>
            </a:r>
          </a:p>
          <a:p>
            <a:pPr lvl="0"/>
            <a:r>
              <a:rPr lang="en-US" b="1" dirty="0" smtClean="0"/>
              <a:t>Progress Report - November 4</a:t>
            </a:r>
            <a:r>
              <a:rPr lang="en-US" b="1" baseline="30000" dirty="0" smtClean="0"/>
              <a:t>th</a:t>
            </a:r>
            <a:endParaRPr lang="en-US" b="1" dirty="0" smtClean="0"/>
          </a:p>
          <a:p>
            <a:r>
              <a:rPr lang="en-US" b="1" dirty="0"/>
              <a:t>Create software </a:t>
            </a:r>
            <a:r>
              <a:rPr lang="en-US" b="1" dirty="0" smtClean="0"/>
              <a:t>– November 15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dirty="0"/>
          </a:p>
          <a:p>
            <a:pPr lvl="0"/>
            <a:r>
              <a:rPr lang="en-US" b="1" dirty="0"/>
              <a:t>Build hardware </a:t>
            </a:r>
            <a:r>
              <a:rPr lang="en-US" b="1" dirty="0" smtClean="0"/>
              <a:t>components – November 20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dirty="0"/>
          </a:p>
          <a:p>
            <a:pPr lvl="0"/>
            <a:r>
              <a:rPr lang="en-US" b="1" dirty="0"/>
              <a:t>Test hardware </a:t>
            </a:r>
            <a:r>
              <a:rPr lang="en-US" b="1" dirty="0" smtClean="0"/>
              <a:t>efficiency – November 21</a:t>
            </a:r>
            <a:r>
              <a:rPr lang="en-US" b="1" baseline="30000" dirty="0" smtClean="0"/>
              <a:t>st</a:t>
            </a:r>
            <a:r>
              <a:rPr lang="en-US" b="1" dirty="0" smtClean="0"/>
              <a:t> </a:t>
            </a:r>
            <a:endParaRPr lang="en-US" dirty="0"/>
          </a:p>
          <a:p>
            <a:pPr lvl="0"/>
            <a:r>
              <a:rPr lang="en-US" b="1" dirty="0" smtClean="0"/>
              <a:t>Debug/Test software with hardware – November 25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  <a:endParaRPr lang="en-US" dirty="0" smtClean="0"/>
          </a:p>
          <a:p>
            <a:pPr lvl="0"/>
            <a:r>
              <a:rPr lang="en-US" b="1" dirty="0" smtClean="0"/>
              <a:t>Finalize/Clean up – November 28</a:t>
            </a:r>
            <a:r>
              <a:rPr lang="en-US" b="1" baseline="30000" dirty="0" smtClean="0"/>
              <a:t>th</a:t>
            </a:r>
            <a:r>
              <a:rPr lang="en-US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98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Never </a:t>
            </a:r>
            <a:r>
              <a:rPr lang="en-US" b="1" dirty="0"/>
              <a:t>created software for a Raspberry </a:t>
            </a:r>
            <a:r>
              <a:rPr lang="en-US" b="1" dirty="0" smtClean="0"/>
              <a:t>Pi (inexperience with python)</a:t>
            </a:r>
            <a:endParaRPr lang="en-US" dirty="0"/>
          </a:p>
          <a:p>
            <a:pPr lvl="0"/>
            <a:r>
              <a:rPr lang="en-US" b="1" dirty="0"/>
              <a:t>Supplies arriving on time</a:t>
            </a:r>
            <a:endParaRPr lang="en-US" dirty="0"/>
          </a:p>
          <a:p>
            <a:pPr lvl="0"/>
            <a:r>
              <a:rPr lang="en-US" b="1" dirty="0"/>
              <a:t>Hardware being defective or having internal </a:t>
            </a:r>
            <a:r>
              <a:rPr lang="en-US" b="1" dirty="0" smtClean="0"/>
              <a:t>errors.</a:t>
            </a:r>
            <a:endParaRPr lang="en-US" dirty="0"/>
          </a:p>
          <a:p>
            <a:pPr lvl="0"/>
            <a:r>
              <a:rPr lang="en-US" b="1" dirty="0"/>
              <a:t>Hardware might not fit inside each other properly (mirror inside car case</a:t>
            </a:r>
            <a:r>
              <a:rPr lang="en-US" b="1" dirty="0" smtClean="0"/>
              <a:t>)</a:t>
            </a:r>
          </a:p>
          <a:p>
            <a:pPr lvl="0"/>
            <a:r>
              <a:rPr lang="en-US" b="1" dirty="0" smtClean="0"/>
              <a:t>Motion detectors sensitivity may not be adequate. 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76869" y="592665"/>
            <a:ext cx="9601196" cy="13038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Supply List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2" y="1473588"/>
            <a:ext cx="6773334" cy="47359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7067" y="2088400"/>
            <a:ext cx="350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Raspberry Pi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2.8 inch monitor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Car side mirror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Motion Sensor (infrared)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Laptop/Keyboard/Mouse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Breadboard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/>
              <a:t>Acrylic See-Through </a:t>
            </a:r>
            <a:r>
              <a:rPr lang="en-US" dirty="0" smtClean="0"/>
              <a:t>Mirror</a:t>
            </a:r>
            <a:endParaRPr lang="en-US" dirty="0"/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HDMI cord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Green LED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Raspberry Pi wires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Miscellaneous (pens, scissors)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1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131" y="391289"/>
            <a:ext cx="9601196" cy="1303867"/>
          </a:xfrm>
        </p:spPr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6" y="1291159"/>
            <a:ext cx="5739989" cy="4964007"/>
          </a:xfrm>
        </p:spPr>
      </p:pic>
      <p:sp>
        <p:nvSpPr>
          <p:cNvPr id="5" name="TextBox 4"/>
          <p:cNvSpPr txBox="1"/>
          <p:nvPr/>
        </p:nvSpPr>
        <p:spPr>
          <a:xfrm>
            <a:off x="7948246" y="2841674"/>
            <a:ext cx="205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7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2" y="782231"/>
            <a:ext cx="9601196" cy="13038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3" y="1477028"/>
            <a:ext cx="4726864" cy="4752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74" y="1477028"/>
            <a:ext cx="4125913" cy="475232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21668" y="658575"/>
            <a:ext cx="9601196" cy="13038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Software             Hardware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141554" y="902546"/>
            <a:ext cx="1524825" cy="407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95402" y="782231"/>
            <a:ext cx="9601196" cy="1303867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Software Test</a:t>
            </a:r>
            <a:endParaRPr lang="en-US" dirty="0"/>
          </a:p>
        </p:txBody>
      </p:sp>
      <p:pic>
        <p:nvPicPr>
          <p:cNvPr id="3" name="video-14802016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1675" y="1434164"/>
            <a:ext cx="8648700" cy="48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Cutting the Mirror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6" y="2434169"/>
            <a:ext cx="2755900" cy="3929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070" y="2434169"/>
            <a:ext cx="2946795" cy="3929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67" y="2434169"/>
            <a:ext cx="2946795" cy="39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11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573</TotalTime>
  <Words>198</Words>
  <Application>Microsoft Macintosh PowerPoint</Application>
  <PresentationFormat>Widescreen</PresentationFormat>
  <Paragraphs>50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Garamond</vt:lpstr>
      <vt:lpstr>Wingdings</vt:lpstr>
      <vt:lpstr>Organic</vt:lpstr>
      <vt:lpstr>Blind Spot Detector Featuring the Raspberry Pi</vt:lpstr>
      <vt:lpstr>PowerPoint Presentation</vt:lpstr>
      <vt:lpstr>Schedule</vt:lpstr>
      <vt:lpstr>Risks</vt:lpstr>
      <vt:lpstr>PowerPoint Presentation</vt:lpstr>
      <vt:lpstr>Software</vt:lpstr>
      <vt:lpstr>PowerPoint Presentation</vt:lpstr>
      <vt:lpstr>PowerPoint Presentation</vt:lpstr>
      <vt:lpstr>Cutting the Mirror</vt:lpstr>
      <vt:lpstr>Putting it all together</vt:lpstr>
      <vt:lpstr>Final Product/Demo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Vehicle Blindside Detector Featuring the Raspberry Pi</dc:title>
  <dc:creator>Microsoft Office User</dc:creator>
  <cp:lastModifiedBy>Microsoft Office User</cp:lastModifiedBy>
  <cp:revision>13</cp:revision>
  <dcterms:created xsi:type="dcterms:W3CDTF">2016-11-26T21:39:21Z</dcterms:created>
  <dcterms:modified xsi:type="dcterms:W3CDTF">2016-11-30T22:59:15Z</dcterms:modified>
</cp:coreProperties>
</file>